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6" r:id="rId6"/>
    <p:sldId id="270" r:id="rId7"/>
    <p:sldId id="273" r:id="rId8"/>
  </p:sldIdLst>
  <p:sldSz cx="9906000" cy="6858000" type="A4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838"/>
    <a:srgbClr val="0096B9"/>
    <a:srgbClr val="0095B8"/>
    <a:srgbClr val="0097BA"/>
    <a:srgbClr val="0098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4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0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43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72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52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3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39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06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97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04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75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6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1B705-4FDB-45F8-A8BE-7802B1E54BD6}" type="datetimeFigureOut">
              <a:rPr lang="tr-TR" smtClean="0"/>
              <a:t>06.07.2021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9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3278575"/>
            <a:ext cx="32734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 err="1">
                <a:latin typeface="+mj-lt"/>
              </a:rPr>
              <a:t>Author's</a:t>
            </a:r>
            <a:r>
              <a:rPr lang="tr-TR" altLang="tr-TR" sz="1600" b="1" dirty="0">
                <a:latin typeface="+mj-lt"/>
              </a:rPr>
              <a:t> Name-</a:t>
            </a:r>
            <a:r>
              <a:rPr lang="tr-TR" altLang="tr-TR" sz="1600" b="1" dirty="0" err="1">
                <a:latin typeface="+mj-lt"/>
              </a:rPr>
              <a:t>Surname</a:t>
            </a:r>
            <a:endParaRPr lang="tr-TR" altLang="tr-TR" sz="1600" b="1" dirty="0">
              <a:latin typeface="+mj-lt"/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  <a:latin typeface="+mj-lt"/>
              </a:rPr>
              <a:t>University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2" name="Dikdörtgen 4"/>
          <p:cNvSpPr>
            <a:spLocks noChangeArrowheads="1"/>
          </p:cNvSpPr>
          <p:nvPr/>
        </p:nvSpPr>
        <p:spPr bwMode="auto">
          <a:xfrm>
            <a:off x="6305550" y="3278575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 err="1">
                <a:latin typeface="+mj-lt"/>
              </a:rPr>
              <a:t>Author's</a:t>
            </a:r>
            <a:r>
              <a:rPr lang="tr-TR" altLang="tr-TR" sz="1600" b="1" dirty="0">
                <a:latin typeface="+mj-lt"/>
              </a:rPr>
              <a:t> Name-</a:t>
            </a:r>
            <a:r>
              <a:rPr lang="tr-TR" altLang="tr-TR" sz="1600" b="1" dirty="0" err="1">
                <a:latin typeface="+mj-lt"/>
              </a:rPr>
              <a:t>Surname</a:t>
            </a:r>
            <a:endParaRPr lang="tr-TR" altLang="tr-TR" sz="1600" b="1" dirty="0">
              <a:latin typeface="+mj-lt"/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13" name="Dikdörtgen 4"/>
          <p:cNvSpPr>
            <a:spLocks noChangeArrowheads="1"/>
          </p:cNvSpPr>
          <p:nvPr/>
        </p:nvSpPr>
        <p:spPr bwMode="auto">
          <a:xfrm>
            <a:off x="3152775" y="327698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 err="1">
                <a:latin typeface="+mj-lt"/>
              </a:rPr>
              <a:t>Author's</a:t>
            </a:r>
            <a:r>
              <a:rPr lang="tr-TR" altLang="tr-TR" sz="1600" b="1" dirty="0">
                <a:latin typeface="+mj-lt"/>
              </a:rPr>
              <a:t> Name-</a:t>
            </a:r>
            <a:r>
              <a:rPr lang="tr-TR" altLang="tr-TR" sz="1600" b="1" dirty="0" err="1">
                <a:latin typeface="+mj-lt"/>
              </a:rPr>
              <a:t>Surname</a:t>
            </a:r>
            <a:endParaRPr lang="tr-TR" altLang="tr-TR" sz="1600" b="1" dirty="0">
              <a:latin typeface="+mj-lt"/>
            </a:endParaRP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 err="1">
                <a:solidFill>
                  <a:srgbClr val="0070C0"/>
                </a:solidFill>
              </a:rPr>
              <a:t>University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14" name="Dikdörtgen 4"/>
          <p:cNvSpPr>
            <a:spLocks noChangeArrowheads="1"/>
          </p:cNvSpPr>
          <p:nvPr/>
        </p:nvSpPr>
        <p:spPr bwMode="auto">
          <a:xfrm>
            <a:off x="381000" y="4164584"/>
            <a:ext cx="9144000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Only the author's e-mail should be written here</a:t>
            </a: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7" name="Dikdörtgen 4">
            <a:extLst>
              <a:ext uri="{FF2B5EF4-FFF2-40B4-BE49-F238E27FC236}">
                <a16:creationId xmlns:a16="http://schemas.microsoft.com/office/drawing/2014/main" id="{DE0BBAC8-EC95-4796-A6F6-2E2EAD662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75865"/>
            <a:ext cx="9144000" cy="553998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The title of the study should be written here.</a:t>
            </a:r>
            <a:endParaRPr lang="tr-TR" alt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161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3864959" y="742892"/>
            <a:ext cx="2095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7" name="Dikdörtgen 3"/>
          <p:cNvSpPr>
            <a:spLocks noChangeArrowheads="1"/>
          </p:cNvSpPr>
          <p:nvPr/>
        </p:nvSpPr>
        <p:spPr bwMode="auto">
          <a:xfrm>
            <a:off x="939800" y="1957905"/>
            <a:ext cx="8026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In the introduction,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The subject, problem, purpose and importance of the research should be explained.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Do not exceed 6 lines (1.5 lines apart) across the slide.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The introduction should be given on a maximum of 3 slides.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The full name of the study must be entered here.</a:t>
            </a:r>
          </a:p>
        </p:txBody>
      </p:sp>
    </p:spTree>
    <p:extLst>
      <p:ext uri="{BB962C8B-B14F-4D97-AF65-F5344CB8AC3E}">
        <p14:creationId xmlns:p14="http://schemas.microsoft.com/office/powerpoint/2010/main" val="415637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2476531" y="645084"/>
            <a:ext cx="49529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16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CONCEPTUAL/THEORETICAL FRAMEWORK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The full name of the study must be entered here.</a:t>
            </a:r>
          </a:p>
        </p:txBody>
      </p:sp>
      <p:sp>
        <p:nvSpPr>
          <p:cNvPr id="5" name="Dikdörtgen 3"/>
          <p:cNvSpPr>
            <a:spLocks noChangeArrowheads="1"/>
          </p:cNvSpPr>
          <p:nvPr/>
        </p:nvSpPr>
        <p:spPr bwMode="auto">
          <a:xfrm>
            <a:off x="939800" y="1916343"/>
            <a:ext cx="8026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In the Conceptual Framework section,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The theoretical foundations of the research should be given briefly.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Do not exceed 6 lines (1.5 lines apart) across the slide.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The introduction should be given on a maximum of 3 slides.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98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3897261" y="726198"/>
            <a:ext cx="2111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METHODOLOGY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The full name of the study must be entered here.</a:t>
            </a:r>
          </a:p>
        </p:txBody>
      </p:sp>
      <p:sp>
        <p:nvSpPr>
          <p:cNvPr id="6" name="Dikdörtgen 3"/>
          <p:cNvSpPr>
            <a:spLocks noChangeArrowheads="1"/>
          </p:cNvSpPr>
          <p:nvPr/>
        </p:nvSpPr>
        <p:spPr bwMode="auto">
          <a:xfrm>
            <a:off x="939799" y="1808523"/>
            <a:ext cx="8026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In the method</a:t>
            </a:r>
            <a:r>
              <a:rPr lang="tr-TR" altLang="tr-TR" sz="2000" b="1" dirty="0" err="1">
                <a:latin typeface="+mj-lt"/>
                <a:cs typeface="Arial" panose="020B0604020202020204" pitchFamily="34" charset="0"/>
              </a:rPr>
              <a:t>ology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of the study,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a. Research model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b. Data collection method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c. </a:t>
            </a:r>
            <a:r>
              <a:rPr lang="tr-TR" altLang="tr-TR" sz="2000" b="1" dirty="0" err="1">
                <a:latin typeface="+mj-lt"/>
                <a:cs typeface="Arial" panose="020B0604020202020204" pitchFamily="34" charset="0"/>
              </a:rPr>
              <a:t>Population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and sample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d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 Data analysis method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Do not exceed 6 lines (1.5 lines apart) across the slide.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The introduction should be given on a maximum of 3 slides.</a:t>
            </a:r>
          </a:p>
        </p:txBody>
      </p:sp>
    </p:spTree>
    <p:extLst>
      <p:ext uri="{BB962C8B-B14F-4D97-AF65-F5344CB8AC3E}">
        <p14:creationId xmlns:p14="http://schemas.microsoft.com/office/powerpoint/2010/main" val="281525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4176986" y="767141"/>
            <a:ext cx="1323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RESULTS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The full name of the study must be entered here.</a:t>
            </a:r>
          </a:p>
        </p:txBody>
      </p:sp>
      <p:sp>
        <p:nvSpPr>
          <p:cNvPr id="5" name="Dikdörtgen 3"/>
          <p:cNvSpPr>
            <a:spLocks noChangeArrowheads="1"/>
          </p:cNvSpPr>
          <p:nvPr/>
        </p:nvSpPr>
        <p:spPr bwMode="auto">
          <a:xfrm>
            <a:off x="939800" y="1924657"/>
            <a:ext cx="80264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The findings of this section should be explained and interpreted.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Do not exceed 6 lines (1.5 lines apart) across the slide.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This section should be given on a maximum of 5 slides. However, this rule can be extended in case of excess number of tables.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68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2702438" y="580643"/>
            <a:ext cx="45011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CONCLUSIONS AND RECOMMENDATIONS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The full name of the study must be entered here.</a:t>
            </a:r>
          </a:p>
        </p:txBody>
      </p:sp>
      <p:sp>
        <p:nvSpPr>
          <p:cNvPr id="6" name="Dikdörtgen 3"/>
          <p:cNvSpPr>
            <a:spLocks noChangeArrowheads="1"/>
          </p:cNvSpPr>
          <p:nvPr/>
        </p:nvSpPr>
        <p:spPr bwMode="auto">
          <a:xfrm>
            <a:off x="939800" y="2207288"/>
            <a:ext cx="8026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In this section, the results of the research should be given and suggestions should be presented.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Do not exceed 6 lines (1.5 lines apart) across the slide.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Note: This section should be given on a maximum of 4 slides.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Only the author's e-mail should be written here. 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1631949" y="3615690"/>
            <a:ext cx="6642100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1. Author: Name-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Surname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2.. Author: Name-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Surname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3. Author: Name-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Surname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4. Author: Name-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Surname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endParaRPr lang="tr-TR" altLang="tr-T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6541" y="2445074"/>
            <a:ext cx="97129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Thank you for your participation and contribution</a:t>
            </a:r>
            <a:endParaRPr lang="tr-TR" sz="3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290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397</Words>
  <Application>Microsoft Office PowerPoint</Application>
  <PresentationFormat>A4 Kağıt (210x297 mm)</PresentationFormat>
  <Paragraphs>55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Palatino Linotype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Anadolu Üniversitesi Turizm Fakültesi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 GÖKÇE</dc:creator>
  <cp:lastModifiedBy>Yusuf GÖKÇE</cp:lastModifiedBy>
  <cp:revision>31</cp:revision>
  <dcterms:created xsi:type="dcterms:W3CDTF">2018-12-21T08:16:48Z</dcterms:created>
  <dcterms:modified xsi:type="dcterms:W3CDTF">2021-07-06T10:19:23Z</dcterms:modified>
</cp:coreProperties>
</file>